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0714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Hating on Jamie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230D80-5130-43AA-8CED-261FD055F8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62717"/>
            <a:ext cx="7025776" cy="40856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Hating on Jamie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Hating on Jamie is a 32 round, 160 point, Comstock course of fire. There are 16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anywhere inside the shooting area</a:t>
            </a:r>
            <a:r>
              <a:rPr lang="en-US"/>
              <a:t>, stock on belt. </a:t>
            </a:r>
            <a:r>
              <a:rPr lang="en-US" dirty="0"/>
              <a:t>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140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2021-04-23T19:37:44Z</dcterms:modified>
  <cp:category>Shooting</cp:category>
</cp:coreProperties>
</file>

<file path=docProps/thumbnail.jpeg>
</file>